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5" r:id="rId9"/>
    <p:sldId id="269" r:id="rId10"/>
    <p:sldId id="266" r:id="rId11"/>
    <p:sldId id="259" r:id="rId12"/>
    <p:sldId id="261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cJHfSrCZg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BTEC Level 2 </a:t>
            </a:r>
            <a:br>
              <a:rPr lang="en-GB" dirty="0"/>
            </a:br>
            <a:r>
              <a:rPr lang="en-GB" dirty="0"/>
              <a:t>TRAVEL AND TOURISM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Applied GCSE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177" t="31875" r="9428" b="43219"/>
          <a:stretch/>
        </p:blipFill>
        <p:spPr>
          <a:xfrm>
            <a:off x="9161417" y="0"/>
            <a:ext cx="3030583" cy="18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4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5 and 4 are optional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5535053"/>
            <a:ext cx="2200847" cy="132294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7CA45B-FA75-4BE6-A53E-F3E6C5F9230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44117" t="63469" r="5633" b="21463"/>
          <a:stretch/>
        </p:blipFill>
        <p:spPr bwMode="auto">
          <a:xfrm>
            <a:off x="680321" y="2137299"/>
            <a:ext cx="8421476" cy="2026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789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Career options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0079" y="3840324"/>
            <a:ext cx="4841921" cy="3017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635" y="11304"/>
            <a:ext cx="2543365" cy="153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67325"/>
            <a:ext cx="2867025" cy="1590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325" y="2096165"/>
            <a:ext cx="7498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Waitress					   Lifeguard</a:t>
            </a:r>
          </a:p>
          <a:p>
            <a:r>
              <a:rPr lang="en-GB" dirty="0"/>
              <a:t>Ski Instructor			      	   Accountant</a:t>
            </a:r>
          </a:p>
          <a:p>
            <a:r>
              <a:rPr lang="en-GB" dirty="0"/>
              <a:t>Tour Bus Driver			   Tour Guides</a:t>
            </a:r>
          </a:p>
          <a:p>
            <a:r>
              <a:rPr lang="en-GB" dirty="0"/>
              <a:t>Hotel Assistant			   Swimming Coach</a:t>
            </a:r>
          </a:p>
          <a:p>
            <a:r>
              <a:rPr lang="en-GB" dirty="0"/>
              <a:t>Ferry Drivers			      	   Shop Assistants                               </a:t>
            </a:r>
          </a:p>
          <a:p>
            <a:r>
              <a:rPr lang="en-GB" dirty="0"/>
              <a:t>Ranger for National Park   	   Surf Instructor</a:t>
            </a:r>
          </a:p>
          <a:p>
            <a:r>
              <a:rPr lang="en-GB" dirty="0"/>
              <a:t>Driver 					   Restaurant Worker</a:t>
            </a:r>
          </a:p>
          <a:p>
            <a:r>
              <a:rPr lang="en-GB" dirty="0"/>
              <a:t>Pilot                                    Travel Agent </a:t>
            </a:r>
          </a:p>
          <a:p>
            <a:r>
              <a:rPr lang="en-GB" dirty="0"/>
              <a:t>Hotel Manager			  Transport Manager</a:t>
            </a:r>
          </a:p>
          <a:p>
            <a:r>
              <a:rPr lang="en-GB" dirty="0"/>
              <a:t>Translator                            Event Coordinator </a:t>
            </a:r>
          </a:p>
          <a:p>
            <a:r>
              <a:rPr lang="en-GB" dirty="0"/>
              <a:t>Theme Park Operator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32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Organisations Involved in Travel and Tourism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1972639"/>
            <a:ext cx="9858985" cy="47616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64" y="1"/>
            <a:ext cx="2200835" cy="132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3055593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 Order to be accepted to Study Travel and Tourism you must be recommended by your Geography Teacher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22503"/>
            <a:ext cx="4218039" cy="25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0A5E-F3EA-4C01-A3C3-35AE28F4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out more from this video on </a:t>
            </a:r>
            <a:r>
              <a:rPr lang="en-GB" dirty="0" err="1"/>
              <a:t>Youtube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B8710-7104-48C6-9897-265A93F24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https://www.youtube.com/watch?v=rcJHfSrCZg8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10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TRAVEL AND TOURISM?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Travel and Tourism is a course designed to give you an understanding of the fasting growing Employment sector in the Economy</a:t>
            </a:r>
          </a:p>
          <a:p>
            <a:endParaRPr lang="en-GB" dirty="0"/>
          </a:p>
          <a:p>
            <a:r>
              <a:rPr lang="en-GB" dirty="0"/>
              <a:t>Travel and Tourism can give you life skill which may help you to have a Career in the Travel and Tourism sector in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177" t="31875" r="9428" b="43219"/>
          <a:stretch/>
        </p:blipFill>
        <p:spPr>
          <a:xfrm>
            <a:off x="9161417" y="5036038"/>
            <a:ext cx="3030583" cy="18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9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there Opportunities in Travel and Tourism?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783" y="2021681"/>
            <a:ext cx="9629609" cy="4636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389" y="0"/>
            <a:ext cx="2551611" cy="15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course involve?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025" y="5035138"/>
            <a:ext cx="3029975" cy="182286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05C9FF-2087-4C0B-A652-616FF1F332F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44117" t="48737" r="5633" b="21463"/>
          <a:stretch/>
        </p:blipFill>
        <p:spPr bwMode="auto">
          <a:xfrm>
            <a:off x="889093" y="2086483"/>
            <a:ext cx="8272932" cy="3730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881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UK Travel and Tourism Sector</a:t>
            </a:r>
            <a:br>
              <a:rPr lang="en-GB" dirty="0"/>
            </a:br>
            <a:r>
              <a:rPr lang="en-GB" dirty="0"/>
              <a:t>One Exam Unit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80" t="8752" r="10055" b="21920"/>
          <a:stretch/>
        </p:blipFill>
        <p:spPr>
          <a:xfrm>
            <a:off x="327422" y="2076995"/>
            <a:ext cx="8617725" cy="4167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5535053"/>
            <a:ext cx="22008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3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Marking is Merit and Distinction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85" t="14559" r="10875" b="19743"/>
          <a:stretch/>
        </p:blipFill>
        <p:spPr>
          <a:xfrm>
            <a:off x="392736" y="1998618"/>
            <a:ext cx="9063169" cy="4206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51923" y="2566219"/>
            <a:ext cx="1991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Awarded as: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Merit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Or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Distinction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-29250"/>
            <a:ext cx="22008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7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26" t="18915" r="15794" b="26639"/>
          <a:stretch/>
        </p:blipFill>
        <p:spPr>
          <a:xfrm>
            <a:off x="444137" y="2063932"/>
            <a:ext cx="9513414" cy="3775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5053"/>
            <a:ext cx="22008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4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2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34" t="35975" r="23994" b="33536"/>
          <a:stretch/>
        </p:blipFill>
        <p:spPr>
          <a:xfrm>
            <a:off x="927462" y="2377441"/>
            <a:ext cx="10472680" cy="3187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0"/>
            <a:ext cx="22008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9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BD9B-A45E-461B-AE5D-423007F8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FF7524-6EEB-432E-B168-8EAB28644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04" t="23801" r="30685" b="53918"/>
          <a:stretch/>
        </p:blipFill>
        <p:spPr>
          <a:xfrm>
            <a:off x="680321" y="2050366"/>
            <a:ext cx="10303474" cy="2757268"/>
          </a:xfrm>
        </p:spPr>
      </p:pic>
    </p:spTree>
    <p:extLst>
      <p:ext uri="{BB962C8B-B14F-4D97-AF65-F5344CB8AC3E}">
        <p14:creationId xmlns:p14="http://schemas.microsoft.com/office/powerpoint/2010/main" val="407384955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352</TotalTime>
  <Words>236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BTEC Level 2  TRAVEL AND TOURISM</vt:lpstr>
      <vt:lpstr>What is TRAVEL AND TOURISM?</vt:lpstr>
      <vt:lpstr>Are there Opportunities in Travel and Tourism?</vt:lpstr>
      <vt:lpstr>What does the course involve?</vt:lpstr>
      <vt:lpstr>The UK Travel and Tourism Sector One Exam Unit </vt:lpstr>
      <vt:lpstr>Marking is Merit and Distinction </vt:lpstr>
      <vt:lpstr>Unit 1</vt:lpstr>
      <vt:lpstr>Unit 2 </vt:lpstr>
      <vt:lpstr>Unit 3</vt:lpstr>
      <vt:lpstr>Unit 5 and 4 are optional </vt:lpstr>
      <vt:lpstr>What are the Career options </vt:lpstr>
      <vt:lpstr>Organisations Involved in Travel and Tourism</vt:lpstr>
      <vt:lpstr>In Order to be accepted to Study Travel and Tourism you must be recommended by your Geography Teacher</vt:lpstr>
      <vt:lpstr>Find out more from this video on Youtube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TRAVEL AND TOURISM</dc:title>
  <dc:creator>R McAuley</dc:creator>
  <cp:lastModifiedBy>R McAuley</cp:lastModifiedBy>
  <cp:revision>13</cp:revision>
  <dcterms:created xsi:type="dcterms:W3CDTF">2018-01-24T10:07:10Z</dcterms:created>
  <dcterms:modified xsi:type="dcterms:W3CDTF">2021-01-18T13:54:14Z</dcterms:modified>
</cp:coreProperties>
</file>